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</p:sldIdLst>
  <p:sldSz cx="12192000" cy="2159952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3636" y="-39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3534924"/>
            <a:ext cx="10363200" cy="7519835"/>
          </a:xfrm>
        </p:spPr>
        <p:txBody>
          <a:bodyPr anchor="b"/>
          <a:lstStyle>
            <a:lvl1pPr algn="ctr">
              <a:defRPr sz="8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11344752"/>
            <a:ext cx="9144000" cy="5214884"/>
          </a:xfrm>
        </p:spPr>
        <p:txBody>
          <a:bodyPr/>
          <a:lstStyle>
            <a:lvl1pPr marL="0" indent="0" algn="ctr">
              <a:buNone/>
              <a:defRPr sz="3200"/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1F8A5-5754-4428-8DB8-CC7278E554C5}" type="datetimeFigureOut">
              <a:rPr lang="es-CO" smtClean="0"/>
              <a:t>30/06/2022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25462-6A1D-4DF9-9B7F-0A8FDFF44C33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2576685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1F8A5-5754-4428-8DB8-CC7278E554C5}" type="datetimeFigureOut">
              <a:rPr lang="es-CO" smtClean="0"/>
              <a:t>30/06/2022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25462-6A1D-4DF9-9B7F-0A8FDFF44C33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8036759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1149975"/>
            <a:ext cx="2628900" cy="18304599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1149975"/>
            <a:ext cx="7734300" cy="18304599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1F8A5-5754-4428-8DB8-CC7278E554C5}" type="datetimeFigureOut">
              <a:rPr lang="es-CO" smtClean="0"/>
              <a:t>30/06/2022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25462-6A1D-4DF9-9B7F-0A8FDFF44C33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0858503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1F8A5-5754-4428-8DB8-CC7278E554C5}" type="datetimeFigureOut">
              <a:rPr lang="es-CO" smtClean="0"/>
              <a:t>30/06/2022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25462-6A1D-4DF9-9B7F-0A8FDFF44C33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792299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5384888"/>
            <a:ext cx="10515600" cy="8984801"/>
          </a:xfrm>
        </p:spPr>
        <p:txBody>
          <a:bodyPr anchor="b"/>
          <a:lstStyle>
            <a:lvl1pPr>
              <a:defRPr sz="8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14454688"/>
            <a:ext cx="10515600" cy="4724895"/>
          </a:xfrm>
        </p:spPr>
        <p:txBody>
          <a:bodyPr/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609585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1F8A5-5754-4428-8DB8-CC7278E554C5}" type="datetimeFigureOut">
              <a:rPr lang="es-CO" smtClean="0"/>
              <a:t>30/06/2022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25462-6A1D-4DF9-9B7F-0A8FDFF44C33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791024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5749874"/>
            <a:ext cx="5181600" cy="1370470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5749874"/>
            <a:ext cx="5181600" cy="1370470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1F8A5-5754-4428-8DB8-CC7278E554C5}" type="datetimeFigureOut">
              <a:rPr lang="es-CO" smtClean="0"/>
              <a:t>30/06/2022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25462-6A1D-4DF9-9B7F-0A8FDFF44C33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7569364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1149979"/>
            <a:ext cx="10515600" cy="417491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5294885"/>
            <a:ext cx="5157787" cy="2594941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7889827"/>
            <a:ext cx="5157787" cy="11604746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5294885"/>
            <a:ext cx="5183188" cy="2594941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7889827"/>
            <a:ext cx="5183188" cy="11604746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1F8A5-5754-4428-8DB8-CC7278E554C5}" type="datetimeFigureOut">
              <a:rPr lang="es-CO" smtClean="0"/>
              <a:t>30/06/2022</a:t>
            </a:fld>
            <a:endParaRPr lang="es-CO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25462-6A1D-4DF9-9B7F-0A8FDFF44C33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84271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1F8A5-5754-4428-8DB8-CC7278E554C5}" type="datetimeFigureOut">
              <a:rPr lang="es-CO" smtClean="0"/>
              <a:t>30/06/2022</a:t>
            </a:fld>
            <a:endParaRPr lang="es-C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25462-6A1D-4DF9-9B7F-0A8FDFF44C33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5650208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1F8A5-5754-4428-8DB8-CC7278E554C5}" type="datetimeFigureOut">
              <a:rPr lang="es-CO" smtClean="0"/>
              <a:t>30/06/2022</a:t>
            </a:fld>
            <a:endParaRPr lang="es-CO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25462-6A1D-4DF9-9B7F-0A8FDFF44C33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475641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1439968"/>
            <a:ext cx="3932237" cy="5039889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3109937"/>
            <a:ext cx="6172200" cy="15349662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6479857"/>
            <a:ext cx="3932237" cy="12004738"/>
          </a:xfr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1F8A5-5754-4428-8DB8-CC7278E554C5}" type="datetimeFigureOut">
              <a:rPr lang="es-CO" smtClean="0"/>
              <a:t>30/06/2022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25462-6A1D-4DF9-9B7F-0A8FDFF44C33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2802150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1439968"/>
            <a:ext cx="3932237" cy="5039889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3109937"/>
            <a:ext cx="6172200" cy="15349662"/>
          </a:xfrm>
        </p:spPr>
        <p:txBody>
          <a:bodyPr anchor="t"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6479857"/>
            <a:ext cx="3932237" cy="12004738"/>
          </a:xfr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1F8A5-5754-4428-8DB8-CC7278E554C5}" type="datetimeFigureOut">
              <a:rPr lang="es-CO" smtClean="0"/>
              <a:t>30/06/2022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25462-6A1D-4DF9-9B7F-0A8FDFF44C33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2723674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1149979"/>
            <a:ext cx="10515600" cy="41749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5749874"/>
            <a:ext cx="10515600" cy="137047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20019564"/>
            <a:ext cx="2743200" cy="11499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51F8A5-5754-4428-8DB8-CC7278E554C5}" type="datetimeFigureOut">
              <a:rPr lang="es-CO" smtClean="0"/>
              <a:t>30/06/2022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20019564"/>
            <a:ext cx="4114800" cy="11499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20019564"/>
            <a:ext cx="2743200" cy="11499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925462-6A1D-4DF9-9B7F-0A8FDFF44C33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0213405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92" indent="-304792" algn="l" defTabSz="1219170" rtl="0" eaLnBrk="1" latinLnBrk="0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3733" kern="1200">
          <a:solidFill>
            <a:schemeClr val="tx1"/>
          </a:solidFill>
          <a:latin typeface="+mn-lt"/>
          <a:ea typeface="+mn-ea"/>
          <a:cs typeface="+mn-cs"/>
        </a:defRPr>
      </a:lvl1pPr>
      <a:lvl2pPr marL="91437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microsoft.com/office/2007/relationships/hdphoto" Target="../media/hdphoto3.wdp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4.png"/><Relationship Id="rId2" Type="http://schemas.openxmlformats.org/officeDocument/2006/relationships/image" Target="../media/image1.png"/><Relationship Id="rId16" Type="http://schemas.microsoft.com/office/2007/relationships/hdphoto" Target="../media/hdphoto2.wdp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3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13" Type="http://schemas.microsoft.com/office/2007/relationships/hdphoto" Target="../media/hdphoto7.wdp"/><Relationship Id="rId18" Type="http://schemas.openxmlformats.org/officeDocument/2006/relationships/image" Target="../media/image26.png"/><Relationship Id="rId3" Type="http://schemas.openxmlformats.org/officeDocument/2006/relationships/image" Target="../media/image16.png"/><Relationship Id="rId21" Type="http://schemas.openxmlformats.org/officeDocument/2006/relationships/image" Target="../media/image29.png"/><Relationship Id="rId7" Type="http://schemas.openxmlformats.org/officeDocument/2006/relationships/image" Target="../media/image18.png"/><Relationship Id="rId12" Type="http://schemas.openxmlformats.org/officeDocument/2006/relationships/image" Target="../media/image22.png"/><Relationship Id="rId17" Type="http://schemas.openxmlformats.org/officeDocument/2006/relationships/image" Target="../media/image25.png"/><Relationship Id="rId2" Type="http://schemas.openxmlformats.org/officeDocument/2006/relationships/image" Target="../media/image15.png"/><Relationship Id="rId16" Type="http://schemas.openxmlformats.org/officeDocument/2006/relationships/image" Target="../media/image24.png"/><Relationship Id="rId20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11" Type="http://schemas.openxmlformats.org/officeDocument/2006/relationships/image" Target="../media/image21.png"/><Relationship Id="rId5" Type="http://schemas.openxmlformats.org/officeDocument/2006/relationships/image" Target="../media/image17.png"/><Relationship Id="rId15" Type="http://schemas.microsoft.com/office/2007/relationships/hdphoto" Target="../media/hdphoto8.wdp"/><Relationship Id="rId10" Type="http://schemas.openxmlformats.org/officeDocument/2006/relationships/image" Target="../media/image20.png"/><Relationship Id="rId19" Type="http://schemas.openxmlformats.org/officeDocument/2006/relationships/image" Target="../media/image27.png"/><Relationship Id="rId4" Type="http://schemas.microsoft.com/office/2007/relationships/hdphoto" Target="../media/hdphoto4.wdp"/><Relationship Id="rId9" Type="http://schemas.openxmlformats.org/officeDocument/2006/relationships/image" Target="../media/image19.png"/><Relationship Id="rId14" Type="http://schemas.openxmlformats.org/officeDocument/2006/relationships/image" Target="../media/image23.png"/><Relationship Id="rId22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39.png"/><Relationship Id="rId18" Type="http://schemas.openxmlformats.org/officeDocument/2006/relationships/image" Target="../media/image42.png"/><Relationship Id="rId3" Type="http://schemas.openxmlformats.org/officeDocument/2006/relationships/image" Target="../media/image32.png"/><Relationship Id="rId21" Type="http://schemas.openxmlformats.org/officeDocument/2006/relationships/image" Target="../media/image43.png"/><Relationship Id="rId7" Type="http://schemas.microsoft.com/office/2007/relationships/hdphoto" Target="../media/hdphoto10.wdp"/><Relationship Id="rId12" Type="http://schemas.openxmlformats.org/officeDocument/2006/relationships/image" Target="../media/image38.png"/><Relationship Id="rId17" Type="http://schemas.microsoft.com/office/2007/relationships/hdphoto" Target="../media/hdphoto7.wdp"/><Relationship Id="rId2" Type="http://schemas.openxmlformats.org/officeDocument/2006/relationships/image" Target="../media/image31.png"/><Relationship Id="rId16" Type="http://schemas.openxmlformats.org/officeDocument/2006/relationships/image" Target="../media/image22.png"/><Relationship Id="rId20" Type="http://schemas.microsoft.com/office/2007/relationships/hdphoto" Target="../media/hdphoto8.wd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microsoft.com/office/2007/relationships/hdphoto" Target="../media/hdphoto11.wdp"/><Relationship Id="rId24" Type="http://schemas.microsoft.com/office/2007/relationships/hdphoto" Target="../media/hdphoto12.wdp"/><Relationship Id="rId5" Type="http://schemas.openxmlformats.org/officeDocument/2006/relationships/image" Target="../media/image33.png"/><Relationship Id="rId15" Type="http://schemas.openxmlformats.org/officeDocument/2006/relationships/image" Target="../media/image41.png"/><Relationship Id="rId23" Type="http://schemas.openxmlformats.org/officeDocument/2006/relationships/image" Target="../media/image45.png"/><Relationship Id="rId10" Type="http://schemas.openxmlformats.org/officeDocument/2006/relationships/image" Target="../media/image37.png"/><Relationship Id="rId19" Type="http://schemas.openxmlformats.org/officeDocument/2006/relationships/image" Target="../media/image23.png"/><Relationship Id="rId4" Type="http://schemas.microsoft.com/office/2007/relationships/hdphoto" Target="../media/hdphoto9.wdp"/><Relationship Id="rId9" Type="http://schemas.openxmlformats.org/officeDocument/2006/relationships/image" Target="../media/image36.png"/><Relationship Id="rId14" Type="http://schemas.openxmlformats.org/officeDocument/2006/relationships/image" Target="../media/image40.png"/><Relationship Id="rId22" Type="http://schemas.openxmlformats.org/officeDocument/2006/relationships/image" Target="../media/image4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microsoft.com/office/2007/relationships/hdphoto" Target="../media/hdphoto14.wdp"/><Relationship Id="rId18" Type="http://schemas.openxmlformats.org/officeDocument/2006/relationships/image" Target="../media/image59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12" Type="http://schemas.openxmlformats.org/officeDocument/2006/relationships/image" Target="../media/image55.png"/><Relationship Id="rId17" Type="http://schemas.openxmlformats.org/officeDocument/2006/relationships/image" Target="../media/image58.png"/><Relationship Id="rId2" Type="http://schemas.openxmlformats.org/officeDocument/2006/relationships/image" Target="../media/image46.png"/><Relationship Id="rId16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11" Type="http://schemas.microsoft.com/office/2007/relationships/hdphoto" Target="../media/hdphoto13.wdp"/><Relationship Id="rId5" Type="http://schemas.openxmlformats.org/officeDocument/2006/relationships/image" Target="../media/image49.png"/><Relationship Id="rId15" Type="http://schemas.microsoft.com/office/2007/relationships/hdphoto" Target="../media/hdphoto15.wdp"/><Relationship Id="rId10" Type="http://schemas.openxmlformats.org/officeDocument/2006/relationships/image" Target="../media/image54.png"/><Relationship Id="rId19" Type="http://schemas.openxmlformats.org/officeDocument/2006/relationships/image" Target="../media/image60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Relationship Id="rId14" Type="http://schemas.openxmlformats.org/officeDocument/2006/relationships/image" Target="../media/image5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>
            <a:extLst>
              <a:ext uri="{FF2B5EF4-FFF2-40B4-BE49-F238E27FC236}">
                <a16:creationId xmlns:a16="http://schemas.microsoft.com/office/drawing/2014/main" id="{ACEC30BA-3DB5-3333-BD9F-1E586A604B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200000" cy="3427529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5731EA1D-1854-8FFB-FC68-B2B0D993F1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27529"/>
            <a:ext cx="7200000" cy="3403039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F3817A45-E54F-342C-A348-0955F1613D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830568"/>
            <a:ext cx="7200000" cy="3397569"/>
          </a:xfrm>
          <a:prstGeom prst="rect">
            <a:avLst/>
          </a:prstGeom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059D44AA-DFAD-0EA8-541C-40E5D7C760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2000" y="15636403"/>
            <a:ext cx="5400000" cy="4269768"/>
          </a:xfrm>
          <a:prstGeom prst="rect">
            <a:avLst/>
          </a:prstGeom>
        </p:spPr>
      </p:pic>
      <p:pic>
        <p:nvPicPr>
          <p:cNvPr id="26" name="Imagen 25">
            <a:extLst>
              <a:ext uri="{FF2B5EF4-FFF2-40B4-BE49-F238E27FC236}">
                <a16:creationId xmlns:a16="http://schemas.microsoft.com/office/drawing/2014/main" id="{F36215DE-0C21-94A8-2CB7-AE89F5752E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5803" y="15571339"/>
            <a:ext cx="5400000" cy="4334832"/>
          </a:xfrm>
          <a:prstGeom prst="rect">
            <a:avLst/>
          </a:prstGeom>
        </p:spPr>
      </p:pic>
      <p:pic>
        <p:nvPicPr>
          <p:cNvPr id="28" name="Imagen 27">
            <a:extLst>
              <a:ext uri="{FF2B5EF4-FFF2-40B4-BE49-F238E27FC236}">
                <a16:creationId xmlns:a16="http://schemas.microsoft.com/office/drawing/2014/main" id="{82FF8F98-DAC2-5F32-96D6-4498F1C8A2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92000" y="11226156"/>
            <a:ext cx="5400000" cy="4375281"/>
          </a:xfrm>
          <a:prstGeom prst="rect">
            <a:avLst/>
          </a:prstGeom>
        </p:spPr>
      </p:pic>
      <p:pic>
        <p:nvPicPr>
          <p:cNvPr id="30" name="Imagen 29">
            <a:extLst>
              <a:ext uri="{FF2B5EF4-FFF2-40B4-BE49-F238E27FC236}">
                <a16:creationId xmlns:a16="http://schemas.microsoft.com/office/drawing/2014/main" id="{CBDFC6B5-A371-C2D9-440C-E863E82BC4F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35804" y="10799762"/>
            <a:ext cx="5400000" cy="4836641"/>
          </a:xfrm>
          <a:prstGeom prst="rect">
            <a:avLst/>
          </a:prstGeom>
        </p:spPr>
      </p:pic>
      <p:pic>
        <p:nvPicPr>
          <p:cNvPr id="32" name="Imagen 31">
            <a:extLst>
              <a:ext uri="{FF2B5EF4-FFF2-40B4-BE49-F238E27FC236}">
                <a16:creationId xmlns:a16="http://schemas.microsoft.com/office/drawing/2014/main" id="{9CF97EFF-996C-37A7-320E-54007471C93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432" y="12173770"/>
            <a:ext cx="1219370" cy="6106377"/>
          </a:xfrm>
          <a:prstGeom prst="rect">
            <a:avLst/>
          </a:prstGeom>
        </p:spPr>
      </p:pic>
      <p:pic>
        <p:nvPicPr>
          <p:cNvPr id="36" name="Imagen 35">
            <a:extLst>
              <a:ext uri="{FF2B5EF4-FFF2-40B4-BE49-F238E27FC236}">
                <a16:creationId xmlns:a16="http://schemas.microsoft.com/office/drawing/2014/main" id="{BFF16CE8-F4E9-F960-9079-64B2F203273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27489" y="6890598"/>
            <a:ext cx="741563" cy="3397569"/>
          </a:xfrm>
          <a:prstGeom prst="rect">
            <a:avLst/>
          </a:prstGeom>
        </p:spPr>
      </p:pic>
      <p:pic>
        <p:nvPicPr>
          <p:cNvPr id="41" name="Imagen 40">
            <a:extLst>
              <a:ext uri="{FF2B5EF4-FFF2-40B4-BE49-F238E27FC236}">
                <a16:creationId xmlns:a16="http://schemas.microsoft.com/office/drawing/2014/main" id="{409EDC65-359D-8CC9-E652-3A52572D6C6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725862" y="3432999"/>
            <a:ext cx="687064" cy="3397569"/>
          </a:xfrm>
          <a:prstGeom prst="rect">
            <a:avLst/>
          </a:prstGeom>
        </p:spPr>
      </p:pic>
      <p:pic>
        <p:nvPicPr>
          <p:cNvPr id="46" name="Imagen 45">
            <a:extLst>
              <a:ext uri="{FF2B5EF4-FFF2-40B4-BE49-F238E27FC236}">
                <a16:creationId xmlns:a16="http://schemas.microsoft.com/office/drawing/2014/main" id="{495A797E-AD83-1E7E-8BC0-C8B7970BA98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725862" y="17607"/>
            <a:ext cx="891465" cy="3427529"/>
          </a:xfrm>
          <a:prstGeom prst="rect">
            <a:avLst/>
          </a:prstGeom>
        </p:spPr>
      </p:pic>
      <p:pic>
        <p:nvPicPr>
          <p:cNvPr id="39" name="Imagen 38">
            <a:extLst>
              <a:ext uri="{FF2B5EF4-FFF2-40B4-BE49-F238E27FC236}">
                <a16:creationId xmlns:a16="http://schemas.microsoft.com/office/drawing/2014/main" id="{AAF8CF60-F50D-8DDC-10E8-585D3CF7B37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69052" y="3569548"/>
            <a:ext cx="6480000" cy="3261020"/>
          </a:xfrm>
          <a:prstGeom prst="rect">
            <a:avLst/>
          </a:prstGeom>
        </p:spPr>
      </p:pic>
      <p:pic>
        <p:nvPicPr>
          <p:cNvPr id="42" name="Imagen 41">
            <a:extLst>
              <a:ext uri="{FF2B5EF4-FFF2-40B4-BE49-F238E27FC236}">
                <a16:creationId xmlns:a16="http://schemas.microsoft.com/office/drawing/2014/main" id="{22CF125B-D7CE-BC46-23AC-D22F408497E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69052" y="7079392"/>
            <a:ext cx="6480000" cy="3252534"/>
          </a:xfrm>
          <a:prstGeom prst="rect">
            <a:avLst/>
          </a:prstGeom>
        </p:spPr>
      </p:pic>
      <p:pic>
        <p:nvPicPr>
          <p:cNvPr id="44" name="Imagen 43">
            <a:extLst>
              <a:ext uri="{FF2B5EF4-FFF2-40B4-BE49-F238E27FC236}">
                <a16:creationId xmlns:a16="http://schemas.microsoft.com/office/drawing/2014/main" id="{A807B218-BA33-67D4-17BA-054D81756D9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69052" y="151909"/>
            <a:ext cx="6480000" cy="3246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7436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n 17">
            <a:extLst>
              <a:ext uri="{FF2B5EF4-FFF2-40B4-BE49-F238E27FC236}">
                <a16:creationId xmlns:a16="http://schemas.microsoft.com/office/drawing/2014/main" id="{37C79EAE-BA18-8669-FC21-5BB620CF9B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4030" y="14707347"/>
            <a:ext cx="443894" cy="2803780"/>
          </a:xfrm>
          <a:prstGeom prst="rect">
            <a:avLst/>
          </a:prstGeom>
        </p:spPr>
      </p:pic>
      <p:pic>
        <p:nvPicPr>
          <p:cNvPr id="69" name="Imagen 68">
            <a:extLst>
              <a:ext uri="{FF2B5EF4-FFF2-40B4-BE49-F238E27FC236}">
                <a16:creationId xmlns:a16="http://schemas.microsoft.com/office/drawing/2014/main" id="{13FF4B6B-29AD-7E2E-B653-0A17ADCE7D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655497" y="4193430"/>
            <a:ext cx="4845600" cy="2443046"/>
          </a:xfrm>
          <a:prstGeom prst="rect">
            <a:avLst/>
          </a:prstGeom>
        </p:spPr>
      </p:pic>
      <p:pic>
        <p:nvPicPr>
          <p:cNvPr id="65" name="Imagen 64">
            <a:extLst>
              <a:ext uri="{FF2B5EF4-FFF2-40B4-BE49-F238E27FC236}">
                <a16:creationId xmlns:a16="http://schemas.microsoft.com/office/drawing/2014/main" id="{8AFB7D76-CBB9-E8EE-EB9B-9460967E16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85891" y="8990538"/>
            <a:ext cx="4845600" cy="2436285"/>
          </a:xfrm>
          <a:prstGeom prst="rect">
            <a:avLst/>
          </a:prstGeom>
        </p:spPr>
      </p:pic>
      <p:pic>
        <p:nvPicPr>
          <p:cNvPr id="59" name="Imagen 58">
            <a:extLst>
              <a:ext uri="{FF2B5EF4-FFF2-40B4-BE49-F238E27FC236}">
                <a16:creationId xmlns:a16="http://schemas.microsoft.com/office/drawing/2014/main" id="{D65A513E-FD6B-0EC7-64AC-0F858DDCF8E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85891" y="3830154"/>
            <a:ext cx="4845600" cy="2463255"/>
          </a:xfrm>
          <a:prstGeom prst="rect">
            <a:avLst/>
          </a:prstGeom>
        </p:spPr>
      </p:pic>
      <p:pic>
        <p:nvPicPr>
          <p:cNvPr id="55" name="Imagen 54">
            <a:extLst>
              <a:ext uri="{FF2B5EF4-FFF2-40B4-BE49-F238E27FC236}">
                <a16:creationId xmlns:a16="http://schemas.microsoft.com/office/drawing/2014/main" id="{E6876E41-EA6C-F5A6-71FF-FBA32F88A2A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99894" y="1477436"/>
            <a:ext cx="5400000" cy="2437297"/>
          </a:xfrm>
          <a:prstGeom prst="rect">
            <a:avLst/>
          </a:prstGeom>
        </p:spPr>
      </p:pic>
      <p:pic>
        <p:nvPicPr>
          <p:cNvPr id="53" name="Imagen 52">
            <a:extLst>
              <a:ext uri="{FF2B5EF4-FFF2-40B4-BE49-F238E27FC236}">
                <a16:creationId xmlns:a16="http://schemas.microsoft.com/office/drawing/2014/main" id="{B32A1351-00F5-E3C4-3CBB-DBCE0A9FC34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34032" y="1286076"/>
            <a:ext cx="5400000" cy="2461175"/>
          </a:xfrm>
          <a:prstGeom prst="rect">
            <a:avLst/>
          </a:prstGeom>
        </p:spPr>
      </p:pic>
      <p:pic>
        <p:nvPicPr>
          <p:cNvPr id="51" name="Imagen 50">
            <a:extLst>
              <a:ext uri="{FF2B5EF4-FFF2-40B4-BE49-F238E27FC236}">
                <a16:creationId xmlns:a16="http://schemas.microsoft.com/office/drawing/2014/main" id="{C524FF17-C685-0149-9A13-93DE3CF6399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9780" y="6386811"/>
            <a:ext cx="5400000" cy="2451556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C5DD16E9-AC33-AE44-F91E-06345A74530E}"/>
              </a:ext>
            </a:extLst>
          </p:cNvPr>
          <p:cNvSpPr txBox="1"/>
          <p:nvPr/>
        </p:nvSpPr>
        <p:spPr>
          <a:xfrm>
            <a:off x="1960430" y="1451557"/>
            <a:ext cx="43672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900" dirty="0">
                <a:latin typeface="LM Roman 10" panose="00000500000000000000" pitchFamily="2" charset="0"/>
              </a:rPr>
              <a:t>(a)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E1478BA8-1BB2-8C00-CA00-CF0CB96E6F24}"/>
              </a:ext>
            </a:extLst>
          </p:cNvPr>
          <p:cNvSpPr txBox="1"/>
          <p:nvPr/>
        </p:nvSpPr>
        <p:spPr>
          <a:xfrm>
            <a:off x="1960430" y="3977341"/>
            <a:ext cx="43672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900" dirty="0">
                <a:latin typeface="LM Roman 10" panose="00000500000000000000" pitchFamily="2" charset="0"/>
              </a:rPr>
              <a:t>(b)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CD56F288-8A3F-C425-D810-D35E7090BAD9}"/>
              </a:ext>
            </a:extLst>
          </p:cNvPr>
          <p:cNvSpPr txBox="1"/>
          <p:nvPr/>
        </p:nvSpPr>
        <p:spPr>
          <a:xfrm>
            <a:off x="2040994" y="6525099"/>
            <a:ext cx="43672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900" dirty="0">
                <a:latin typeface="LM Roman 10" panose="00000500000000000000" pitchFamily="2" charset="0"/>
              </a:rPr>
              <a:t>(a)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C6BFC271-64DF-42D1-5B9D-C5E1F11F8E3E}"/>
              </a:ext>
            </a:extLst>
          </p:cNvPr>
          <p:cNvSpPr txBox="1"/>
          <p:nvPr/>
        </p:nvSpPr>
        <p:spPr>
          <a:xfrm>
            <a:off x="2040994" y="9084568"/>
            <a:ext cx="43672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900" dirty="0">
                <a:latin typeface="LM Roman 10" panose="00000500000000000000" pitchFamily="2" charset="0"/>
              </a:rPr>
              <a:t>(b)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B84161B5-95E5-C774-F6EF-DEB6A3CA3750}"/>
              </a:ext>
            </a:extLst>
          </p:cNvPr>
          <p:cNvSpPr txBox="1"/>
          <p:nvPr/>
        </p:nvSpPr>
        <p:spPr>
          <a:xfrm>
            <a:off x="7945380" y="1451557"/>
            <a:ext cx="43672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900" dirty="0">
                <a:latin typeface="LM Roman 10" panose="00000500000000000000" pitchFamily="2" charset="0"/>
              </a:rPr>
              <a:t>(a)</a:t>
            </a: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D8B6915F-77DC-5F37-D2A1-A1377D80EBB6}"/>
              </a:ext>
            </a:extLst>
          </p:cNvPr>
          <p:cNvSpPr txBox="1"/>
          <p:nvPr/>
        </p:nvSpPr>
        <p:spPr>
          <a:xfrm>
            <a:off x="7945380" y="4279677"/>
            <a:ext cx="43672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900" dirty="0">
                <a:latin typeface="LM Roman 10" panose="00000500000000000000" pitchFamily="2" charset="0"/>
              </a:rPr>
              <a:t>(b)</a:t>
            </a: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350806D5-6B4A-EE17-D8A4-0B954FE828DB}"/>
              </a:ext>
            </a:extLst>
          </p:cNvPr>
          <p:cNvSpPr txBox="1"/>
          <p:nvPr/>
        </p:nvSpPr>
        <p:spPr>
          <a:xfrm>
            <a:off x="2267494" y="13588474"/>
            <a:ext cx="4367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200" dirty="0">
                <a:latin typeface="LM Roman 10" panose="00000500000000000000" pitchFamily="2" charset="0"/>
              </a:rPr>
              <a:t>(a)</a:t>
            </a: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45D430D1-36B4-BD0D-14A4-8B9A8CCA7060}"/>
              </a:ext>
            </a:extLst>
          </p:cNvPr>
          <p:cNvSpPr txBox="1"/>
          <p:nvPr/>
        </p:nvSpPr>
        <p:spPr>
          <a:xfrm>
            <a:off x="5877635" y="13593932"/>
            <a:ext cx="4367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200" dirty="0">
                <a:latin typeface="LM Roman 10" panose="00000500000000000000" pitchFamily="2" charset="0"/>
              </a:rPr>
              <a:t>(b)</a:t>
            </a: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81976681-0AF7-48A6-72EB-E17315D97A28}"/>
              </a:ext>
            </a:extLst>
          </p:cNvPr>
          <p:cNvSpPr txBox="1"/>
          <p:nvPr/>
        </p:nvSpPr>
        <p:spPr>
          <a:xfrm>
            <a:off x="2267494" y="16570585"/>
            <a:ext cx="4367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200" dirty="0">
                <a:latin typeface="LM Roman 10" panose="00000500000000000000" pitchFamily="2" charset="0"/>
              </a:rPr>
              <a:t>(c)</a:t>
            </a: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CCBD34E5-0C9A-284A-6AF6-4ACF87DD3F00}"/>
              </a:ext>
            </a:extLst>
          </p:cNvPr>
          <p:cNvSpPr txBox="1"/>
          <p:nvPr/>
        </p:nvSpPr>
        <p:spPr>
          <a:xfrm>
            <a:off x="5877635" y="16576043"/>
            <a:ext cx="4367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200" dirty="0">
                <a:latin typeface="LM Roman 10" panose="00000500000000000000" pitchFamily="2" charset="0"/>
              </a:rPr>
              <a:t>(d)</a:t>
            </a:r>
          </a:p>
        </p:txBody>
      </p:sp>
      <p:pic>
        <p:nvPicPr>
          <p:cNvPr id="34" name="Imagen 33">
            <a:extLst>
              <a:ext uri="{FF2B5EF4-FFF2-40B4-BE49-F238E27FC236}">
                <a16:creationId xmlns:a16="http://schemas.microsoft.com/office/drawing/2014/main" id="{F90902ED-A52C-C514-69F2-C8A3EDDDB81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2283326" y="409195"/>
            <a:ext cx="11993649" cy="6115904"/>
          </a:xfrm>
          <a:prstGeom prst="rect">
            <a:avLst/>
          </a:prstGeom>
        </p:spPr>
      </p:pic>
      <p:sp>
        <p:nvSpPr>
          <p:cNvPr id="33" name="CuadroTexto 32">
            <a:extLst>
              <a:ext uri="{FF2B5EF4-FFF2-40B4-BE49-F238E27FC236}">
                <a16:creationId xmlns:a16="http://schemas.microsoft.com/office/drawing/2014/main" id="{53E64DE2-E167-71B2-083E-D65B22FBAD35}"/>
              </a:ext>
            </a:extLst>
          </p:cNvPr>
          <p:cNvSpPr txBox="1"/>
          <p:nvPr/>
        </p:nvSpPr>
        <p:spPr>
          <a:xfrm>
            <a:off x="890598" y="12143755"/>
            <a:ext cx="59343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15</a:t>
            </a:r>
          </a:p>
          <a:p>
            <a:r>
              <a:rPr lang="es-CO" dirty="0"/>
              <a:t>19.4</a:t>
            </a:r>
          </a:p>
          <a:p>
            <a:r>
              <a:rPr lang="es-CO" dirty="0"/>
              <a:t>21.8</a:t>
            </a:r>
          </a:p>
          <a:p>
            <a:r>
              <a:rPr lang="es-CO" dirty="0"/>
              <a:t>25</a:t>
            </a:r>
          </a:p>
        </p:txBody>
      </p:sp>
      <p:pic>
        <p:nvPicPr>
          <p:cNvPr id="57" name="Imagen 56">
            <a:extLst>
              <a:ext uri="{FF2B5EF4-FFF2-40B4-BE49-F238E27FC236}">
                <a16:creationId xmlns:a16="http://schemas.microsoft.com/office/drawing/2014/main" id="{2D563C7E-6F6E-99CA-B1D4-1D769DFF2C4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2284877" y="455505"/>
            <a:ext cx="11995200" cy="6069594"/>
          </a:xfrm>
          <a:prstGeom prst="rect">
            <a:avLst/>
          </a:prstGeom>
        </p:spPr>
      </p:pic>
      <p:pic>
        <p:nvPicPr>
          <p:cNvPr id="63" name="Imagen 62">
            <a:extLst>
              <a:ext uri="{FF2B5EF4-FFF2-40B4-BE49-F238E27FC236}">
                <a16:creationId xmlns:a16="http://schemas.microsoft.com/office/drawing/2014/main" id="{2E3E8AB4-90B8-8B6E-BF73-D8A0CAE578B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93555" y="4223777"/>
            <a:ext cx="515938" cy="1564193"/>
          </a:xfrm>
          <a:prstGeom prst="rect">
            <a:avLst/>
          </a:prstGeom>
        </p:spPr>
      </p:pic>
      <p:pic>
        <p:nvPicPr>
          <p:cNvPr id="67" name="Imagen 66">
            <a:extLst>
              <a:ext uri="{FF2B5EF4-FFF2-40B4-BE49-F238E27FC236}">
                <a16:creationId xmlns:a16="http://schemas.microsoft.com/office/drawing/2014/main" id="{399B4831-12DA-CE76-CCC0-6E4FC08E88C3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47955" y="9261248"/>
            <a:ext cx="607139" cy="1599894"/>
          </a:xfrm>
          <a:prstGeom prst="rect">
            <a:avLst/>
          </a:prstGeom>
        </p:spPr>
      </p:pic>
      <p:pic>
        <p:nvPicPr>
          <p:cNvPr id="71" name="Imagen 70">
            <a:extLst>
              <a:ext uri="{FF2B5EF4-FFF2-40B4-BE49-F238E27FC236}">
                <a16:creationId xmlns:a16="http://schemas.microsoft.com/office/drawing/2014/main" id="{F933E68B-CF65-218F-F7C2-A9422400F279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060671" y="4525275"/>
            <a:ext cx="586573" cy="1564193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7E4A4013-D216-E213-5719-7F9EC44B9619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314364" y="16285712"/>
            <a:ext cx="2702784" cy="2528723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16F9C848-B420-1D67-8500-B7FE140A3388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774191" y="13563018"/>
            <a:ext cx="2703600" cy="2539159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410C9823-8F03-352D-49E3-AA3AE6F12D76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291552" y="13567995"/>
            <a:ext cx="2703600" cy="2534625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BD654ED8-CB18-E541-AF2F-27EF4C58BF1E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742108" y="16317903"/>
            <a:ext cx="2703600" cy="2524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5197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Imagen 41">
            <a:extLst>
              <a:ext uri="{FF2B5EF4-FFF2-40B4-BE49-F238E27FC236}">
                <a16:creationId xmlns:a16="http://schemas.microsoft.com/office/drawing/2014/main" id="{FABABB56-E073-0606-5AD7-B11E3CAF6A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3578" y="4671480"/>
            <a:ext cx="522339" cy="1271781"/>
          </a:xfrm>
          <a:prstGeom prst="rect">
            <a:avLst/>
          </a:prstGeom>
        </p:spPr>
      </p:pic>
      <p:pic>
        <p:nvPicPr>
          <p:cNvPr id="40" name="Imagen 39">
            <a:extLst>
              <a:ext uri="{FF2B5EF4-FFF2-40B4-BE49-F238E27FC236}">
                <a16:creationId xmlns:a16="http://schemas.microsoft.com/office/drawing/2014/main" id="{B616EEF7-DBAA-4EC5-C2AE-CA124AFCA3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655497" y="4193430"/>
            <a:ext cx="4845600" cy="2438489"/>
          </a:xfrm>
          <a:prstGeom prst="rect">
            <a:avLst/>
          </a:prstGeom>
        </p:spPr>
      </p:pic>
      <p:pic>
        <p:nvPicPr>
          <p:cNvPr id="35" name="Imagen 34">
            <a:extLst>
              <a:ext uri="{FF2B5EF4-FFF2-40B4-BE49-F238E27FC236}">
                <a16:creationId xmlns:a16="http://schemas.microsoft.com/office/drawing/2014/main" id="{C0D47EDC-6952-B8D6-CD7E-7F16EA5FE1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86730" y="1362155"/>
            <a:ext cx="5400000" cy="2526004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1F80953B-618C-BBE1-12EE-E2FD772CF6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85891" y="8981767"/>
            <a:ext cx="4845600" cy="2438489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702BF33E-1C43-8BA9-627F-16F3579FB46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07399" y="6355562"/>
            <a:ext cx="5400000" cy="2482805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02CCADC8-3A61-9A70-0484-84F516F531A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07399" y="1226613"/>
            <a:ext cx="5400000" cy="2555539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4E88E993-2839-9013-7FB7-1236F6F6F61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61799" y="3841173"/>
            <a:ext cx="4845600" cy="2438489"/>
          </a:xfrm>
          <a:prstGeom prst="rect">
            <a:avLst/>
          </a:prstGeom>
        </p:spPr>
      </p:pic>
      <p:grpSp>
        <p:nvGrpSpPr>
          <p:cNvPr id="39" name="Grupo 38">
            <a:extLst>
              <a:ext uri="{FF2B5EF4-FFF2-40B4-BE49-F238E27FC236}">
                <a16:creationId xmlns:a16="http://schemas.microsoft.com/office/drawing/2014/main" id="{BD969431-1C8F-C5DD-8735-BA38C8A8F7A2}"/>
              </a:ext>
            </a:extLst>
          </p:cNvPr>
          <p:cNvGrpSpPr/>
          <p:nvPr/>
        </p:nvGrpSpPr>
        <p:grpSpPr>
          <a:xfrm>
            <a:off x="2178794" y="13588474"/>
            <a:ext cx="6838354" cy="5254398"/>
            <a:chOff x="-7327574" y="13588474"/>
            <a:chExt cx="6838354" cy="5254398"/>
          </a:xfrm>
        </p:grpSpPr>
        <p:pic>
          <p:nvPicPr>
            <p:cNvPr id="3" name="Imagen 2">
              <a:extLst>
                <a:ext uri="{FF2B5EF4-FFF2-40B4-BE49-F238E27FC236}">
                  <a16:creationId xmlns:a16="http://schemas.microsoft.com/office/drawing/2014/main" id="{D7454780-7DD7-9554-E439-3E3193444B0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-3794020" y="16295708"/>
              <a:ext cx="3304800" cy="2547164"/>
            </a:xfrm>
            <a:prstGeom prst="rect">
              <a:avLst/>
            </a:prstGeom>
          </p:spPr>
        </p:pic>
        <p:pic>
          <p:nvPicPr>
            <p:cNvPr id="27" name="Imagen 26">
              <a:extLst>
                <a:ext uri="{FF2B5EF4-FFF2-40B4-BE49-F238E27FC236}">
                  <a16:creationId xmlns:a16="http://schemas.microsoft.com/office/drawing/2014/main" id="{09DABB21-3099-AA3D-DE23-6B8E39D276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-7327574" y="16316475"/>
              <a:ext cx="3304800" cy="2526397"/>
            </a:xfrm>
            <a:prstGeom prst="rect">
              <a:avLst/>
            </a:prstGeom>
          </p:spPr>
        </p:pic>
        <p:pic>
          <p:nvPicPr>
            <p:cNvPr id="36" name="Imagen 35">
              <a:extLst>
                <a:ext uri="{FF2B5EF4-FFF2-40B4-BE49-F238E27FC236}">
                  <a16:creationId xmlns:a16="http://schemas.microsoft.com/office/drawing/2014/main" id="{30389DD0-C97E-4477-3881-EB5420A24F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-3804810" y="13601558"/>
              <a:ext cx="3304800" cy="2507679"/>
            </a:xfrm>
            <a:prstGeom prst="rect">
              <a:avLst/>
            </a:prstGeom>
          </p:spPr>
        </p:pic>
        <p:pic>
          <p:nvPicPr>
            <p:cNvPr id="38" name="Imagen 37">
              <a:extLst>
                <a:ext uri="{FF2B5EF4-FFF2-40B4-BE49-F238E27FC236}">
                  <a16:creationId xmlns:a16="http://schemas.microsoft.com/office/drawing/2014/main" id="{5BEB5E52-4760-4FD6-4971-B6BC4D24BC8D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-7327574" y="13588474"/>
              <a:ext cx="3304800" cy="2513703"/>
            </a:xfrm>
            <a:prstGeom prst="rect">
              <a:avLst/>
            </a:prstGeom>
          </p:spPr>
        </p:pic>
      </p:grpSp>
      <p:sp>
        <p:nvSpPr>
          <p:cNvPr id="8" name="CuadroTexto 7">
            <a:extLst>
              <a:ext uri="{FF2B5EF4-FFF2-40B4-BE49-F238E27FC236}">
                <a16:creationId xmlns:a16="http://schemas.microsoft.com/office/drawing/2014/main" id="{C5DD16E9-AC33-AE44-F91E-06345A74530E}"/>
              </a:ext>
            </a:extLst>
          </p:cNvPr>
          <p:cNvSpPr txBox="1"/>
          <p:nvPr/>
        </p:nvSpPr>
        <p:spPr>
          <a:xfrm>
            <a:off x="1960430" y="1451557"/>
            <a:ext cx="43672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900" dirty="0">
                <a:latin typeface="LM Roman 10" panose="00000500000000000000" pitchFamily="2" charset="0"/>
              </a:rPr>
              <a:t>(a)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E1478BA8-1BB2-8C00-CA00-CF0CB96E6F24}"/>
              </a:ext>
            </a:extLst>
          </p:cNvPr>
          <p:cNvSpPr txBox="1"/>
          <p:nvPr/>
        </p:nvSpPr>
        <p:spPr>
          <a:xfrm>
            <a:off x="1960430" y="3977341"/>
            <a:ext cx="43672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900" dirty="0">
                <a:latin typeface="LM Roman 10" panose="00000500000000000000" pitchFamily="2" charset="0"/>
              </a:rPr>
              <a:t>(b)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CD56F288-8A3F-C425-D810-D35E7090BAD9}"/>
              </a:ext>
            </a:extLst>
          </p:cNvPr>
          <p:cNvSpPr txBox="1"/>
          <p:nvPr/>
        </p:nvSpPr>
        <p:spPr>
          <a:xfrm>
            <a:off x="2040994" y="6525099"/>
            <a:ext cx="43672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900" dirty="0">
                <a:latin typeface="LM Roman 10" panose="00000500000000000000" pitchFamily="2" charset="0"/>
              </a:rPr>
              <a:t>(a)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C6BFC271-64DF-42D1-5B9D-C5E1F11F8E3E}"/>
              </a:ext>
            </a:extLst>
          </p:cNvPr>
          <p:cNvSpPr txBox="1"/>
          <p:nvPr/>
        </p:nvSpPr>
        <p:spPr>
          <a:xfrm>
            <a:off x="2040994" y="9084568"/>
            <a:ext cx="43672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900" dirty="0">
                <a:latin typeface="LM Roman 10" panose="00000500000000000000" pitchFamily="2" charset="0"/>
              </a:rPr>
              <a:t>(b)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B84161B5-95E5-C774-F6EF-DEB6A3CA3750}"/>
              </a:ext>
            </a:extLst>
          </p:cNvPr>
          <p:cNvSpPr txBox="1"/>
          <p:nvPr/>
        </p:nvSpPr>
        <p:spPr>
          <a:xfrm>
            <a:off x="7945380" y="1451557"/>
            <a:ext cx="43672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900" dirty="0">
                <a:latin typeface="LM Roman 10" panose="00000500000000000000" pitchFamily="2" charset="0"/>
              </a:rPr>
              <a:t>(a)</a:t>
            </a: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D8B6915F-77DC-5F37-D2A1-A1377D80EBB6}"/>
              </a:ext>
            </a:extLst>
          </p:cNvPr>
          <p:cNvSpPr txBox="1"/>
          <p:nvPr/>
        </p:nvSpPr>
        <p:spPr>
          <a:xfrm>
            <a:off x="7945380" y="4279677"/>
            <a:ext cx="43672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900" dirty="0">
                <a:latin typeface="LM Roman 10" panose="00000500000000000000" pitchFamily="2" charset="0"/>
              </a:rPr>
              <a:t>(b)</a:t>
            </a: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350806D5-6B4A-EE17-D8A4-0B954FE828DB}"/>
              </a:ext>
            </a:extLst>
          </p:cNvPr>
          <p:cNvSpPr txBox="1"/>
          <p:nvPr/>
        </p:nvSpPr>
        <p:spPr>
          <a:xfrm>
            <a:off x="2267494" y="13588474"/>
            <a:ext cx="4367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200" dirty="0">
                <a:latin typeface="LM Roman 10" panose="00000500000000000000" pitchFamily="2" charset="0"/>
              </a:rPr>
              <a:t>(a)</a:t>
            </a: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45D430D1-36B4-BD0D-14A4-8B9A8CCA7060}"/>
              </a:ext>
            </a:extLst>
          </p:cNvPr>
          <p:cNvSpPr txBox="1"/>
          <p:nvPr/>
        </p:nvSpPr>
        <p:spPr>
          <a:xfrm>
            <a:off x="5877635" y="13593932"/>
            <a:ext cx="4367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200" dirty="0">
                <a:latin typeface="LM Roman 10" panose="00000500000000000000" pitchFamily="2" charset="0"/>
              </a:rPr>
              <a:t>(b)</a:t>
            </a: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81976681-0AF7-48A6-72EB-E17315D97A28}"/>
              </a:ext>
            </a:extLst>
          </p:cNvPr>
          <p:cNvSpPr txBox="1"/>
          <p:nvPr/>
        </p:nvSpPr>
        <p:spPr>
          <a:xfrm>
            <a:off x="2267494" y="16570585"/>
            <a:ext cx="4367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200" dirty="0">
                <a:latin typeface="LM Roman 10" panose="00000500000000000000" pitchFamily="2" charset="0"/>
              </a:rPr>
              <a:t>(c)</a:t>
            </a: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CCBD34E5-0C9A-284A-6AF6-4ACF87DD3F00}"/>
              </a:ext>
            </a:extLst>
          </p:cNvPr>
          <p:cNvSpPr txBox="1"/>
          <p:nvPr/>
        </p:nvSpPr>
        <p:spPr>
          <a:xfrm>
            <a:off x="5877635" y="16576043"/>
            <a:ext cx="4367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200" dirty="0">
                <a:latin typeface="LM Roman 10" panose="00000500000000000000" pitchFamily="2" charset="0"/>
              </a:rPr>
              <a:t>(d)</a:t>
            </a:r>
          </a:p>
        </p:txBody>
      </p:sp>
      <p:pic>
        <p:nvPicPr>
          <p:cNvPr id="34" name="Imagen 33">
            <a:extLst>
              <a:ext uri="{FF2B5EF4-FFF2-40B4-BE49-F238E27FC236}">
                <a16:creationId xmlns:a16="http://schemas.microsoft.com/office/drawing/2014/main" id="{F90902ED-A52C-C514-69F2-C8A3EDDDB81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2283326" y="409195"/>
            <a:ext cx="11993649" cy="6115904"/>
          </a:xfrm>
          <a:prstGeom prst="rect">
            <a:avLst/>
          </a:prstGeom>
        </p:spPr>
      </p:pic>
      <p:sp>
        <p:nvSpPr>
          <p:cNvPr id="33" name="CuadroTexto 32">
            <a:extLst>
              <a:ext uri="{FF2B5EF4-FFF2-40B4-BE49-F238E27FC236}">
                <a16:creationId xmlns:a16="http://schemas.microsoft.com/office/drawing/2014/main" id="{53E64DE2-E167-71B2-083E-D65B22FBAD35}"/>
              </a:ext>
            </a:extLst>
          </p:cNvPr>
          <p:cNvSpPr txBox="1"/>
          <p:nvPr/>
        </p:nvSpPr>
        <p:spPr>
          <a:xfrm>
            <a:off x="-4800600" y="11979591"/>
            <a:ext cx="59343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13.6</a:t>
            </a:r>
          </a:p>
          <a:p>
            <a:r>
              <a:rPr lang="es-CO" dirty="0"/>
              <a:t>12.5</a:t>
            </a:r>
          </a:p>
          <a:p>
            <a:r>
              <a:rPr lang="es-CO" dirty="0"/>
              <a:t>11.6</a:t>
            </a:r>
          </a:p>
        </p:txBody>
      </p:sp>
      <p:pic>
        <p:nvPicPr>
          <p:cNvPr id="43" name="Imagen 42">
            <a:extLst>
              <a:ext uri="{FF2B5EF4-FFF2-40B4-BE49-F238E27FC236}">
                <a16:creationId xmlns:a16="http://schemas.microsoft.com/office/drawing/2014/main" id="{2528DDDB-336B-04AE-06FC-FFDB2E99E24E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451525" y="14707347"/>
            <a:ext cx="508905" cy="2803780"/>
          </a:xfrm>
          <a:prstGeom prst="rect">
            <a:avLst/>
          </a:prstGeom>
        </p:spPr>
      </p:pic>
      <p:pic>
        <p:nvPicPr>
          <p:cNvPr id="57" name="Imagen 56">
            <a:extLst>
              <a:ext uri="{FF2B5EF4-FFF2-40B4-BE49-F238E27FC236}">
                <a16:creationId xmlns:a16="http://schemas.microsoft.com/office/drawing/2014/main" id="{2D563C7E-6F6E-99CA-B1D4-1D769DFF2C44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2284877" y="455505"/>
            <a:ext cx="11995200" cy="6069594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C0E380E4-F5AB-D64B-D59F-BEB7FD9586F0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207399" y="4395093"/>
            <a:ext cx="496672" cy="1271781"/>
          </a:xfrm>
          <a:prstGeom prst="rect">
            <a:avLst/>
          </a:prstGeom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40133B56-16C9-62EB-061D-F3CAFE5AA041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174726" y="9565120"/>
            <a:ext cx="553598" cy="1271781"/>
          </a:xfrm>
          <a:prstGeom prst="rect">
            <a:avLst/>
          </a:prstGeom>
        </p:spPr>
      </p:pic>
      <p:pic>
        <p:nvPicPr>
          <p:cNvPr id="45" name="Imagen 44">
            <a:extLst>
              <a:ext uri="{FF2B5EF4-FFF2-40B4-BE49-F238E27FC236}">
                <a16:creationId xmlns:a16="http://schemas.microsoft.com/office/drawing/2014/main" id="{C17DF5A4-C58E-418C-3B84-24D5751FBA32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2284877" y="455505"/>
            <a:ext cx="11995200" cy="6120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5970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Imagen 63">
            <a:extLst>
              <a:ext uri="{FF2B5EF4-FFF2-40B4-BE49-F238E27FC236}">
                <a16:creationId xmlns:a16="http://schemas.microsoft.com/office/drawing/2014/main" id="{BB340F96-0D03-811E-D311-1648518849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8038" y="14707347"/>
            <a:ext cx="567930" cy="2803780"/>
          </a:xfrm>
          <a:prstGeom prst="rect">
            <a:avLst/>
          </a:prstGeom>
        </p:spPr>
      </p:pic>
      <p:pic>
        <p:nvPicPr>
          <p:cNvPr id="58" name="Imagen 57">
            <a:extLst>
              <a:ext uri="{FF2B5EF4-FFF2-40B4-BE49-F238E27FC236}">
                <a16:creationId xmlns:a16="http://schemas.microsoft.com/office/drawing/2014/main" id="{218EB080-BE25-F144-752C-EA5F10D80D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4513" y="16294072"/>
            <a:ext cx="2970577" cy="2548800"/>
          </a:xfrm>
          <a:prstGeom prst="rect">
            <a:avLst/>
          </a:prstGeom>
        </p:spPr>
      </p:pic>
      <p:pic>
        <p:nvPicPr>
          <p:cNvPr id="55" name="Imagen 54">
            <a:extLst>
              <a:ext uri="{FF2B5EF4-FFF2-40B4-BE49-F238E27FC236}">
                <a16:creationId xmlns:a16="http://schemas.microsoft.com/office/drawing/2014/main" id="{962BA5C5-4A25-605E-87BC-DB3EC1EE73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4513" y="13553377"/>
            <a:ext cx="2969081" cy="2548800"/>
          </a:xfrm>
          <a:prstGeom prst="rect">
            <a:avLst/>
          </a:prstGeom>
        </p:spPr>
      </p:pic>
      <p:pic>
        <p:nvPicPr>
          <p:cNvPr id="53" name="Imagen 52">
            <a:extLst>
              <a:ext uri="{FF2B5EF4-FFF2-40B4-BE49-F238E27FC236}">
                <a16:creationId xmlns:a16="http://schemas.microsoft.com/office/drawing/2014/main" id="{E2F02FFD-6F92-5CAE-7213-B65B66FEC3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5280" y="13560437"/>
            <a:ext cx="2991078" cy="2548800"/>
          </a:xfrm>
          <a:prstGeom prst="rect">
            <a:avLst/>
          </a:prstGeom>
        </p:spPr>
      </p:pic>
      <p:pic>
        <p:nvPicPr>
          <p:cNvPr id="51" name="Imagen 50">
            <a:extLst>
              <a:ext uri="{FF2B5EF4-FFF2-40B4-BE49-F238E27FC236}">
                <a16:creationId xmlns:a16="http://schemas.microsoft.com/office/drawing/2014/main" id="{213CDFE8-413B-B9C7-716E-911E80623B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26711" y="16294072"/>
            <a:ext cx="2979647" cy="2548800"/>
          </a:xfrm>
          <a:prstGeom prst="rect">
            <a:avLst/>
          </a:prstGeom>
        </p:spPr>
      </p:pic>
      <p:pic>
        <p:nvPicPr>
          <p:cNvPr id="47" name="Imagen 46">
            <a:extLst>
              <a:ext uri="{FF2B5EF4-FFF2-40B4-BE49-F238E27FC236}">
                <a16:creationId xmlns:a16="http://schemas.microsoft.com/office/drawing/2014/main" id="{53BAB0DE-7F8B-0E7A-56D6-506C526D181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84787" y="4364752"/>
            <a:ext cx="547251" cy="1271781"/>
          </a:xfrm>
          <a:prstGeom prst="rect">
            <a:avLst/>
          </a:prstGeom>
        </p:spPr>
      </p:pic>
      <p:pic>
        <p:nvPicPr>
          <p:cNvPr id="44" name="Imagen 43">
            <a:extLst>
              <a:ext uri="{FF2B5EF4-FFF2-40B4-BE49-F238E27FC236}">
                <a16:creationId xmlns:a16="http://schemas.microsoft.com/office/drawing/2014/main" id="{0BE01B14-F99C-7ADA-7883-946E449996E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57628" y="4671480"/>
            <a:ext cx="592659" cy="1267840"/>
          </a:xfrm>
          <a:prstGeom prst="rect">
            <a:avLst/>
          </a:prstGeom>
        </p:spPr>
      </p:pic>
      <p:pic>
        <p:nvPicPr>
          <p:cNvPr id="37" name="Imagen 36">
            <a:extLst>
              <a:ext uri="{FF2B5EF4-FFF2-40B4-BE49-F238E27FC236}">
                <a16:creationId xmlns:a16="http://schemas.microsoft.com/office/drawing/2014/main" id="{8CE2858E-E47A-E003-6143-52547C1D969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74726" y="9537320"/>
            <a:ext cx="566625" cy="1269240"/>
          </a:xfrm>
          <a:prstGeom prst="rect">
            <a:avLst/>
          </a:prstGeom>
        </p:spPr>
      </p:pic>
      <p:pic>
        <p:nvPicPr>
          <p:cNvPr id="26" name="Imagen 25">
            <a:extLst>
              <a:ext uri="{FF2B5EF4-FFF2-40B4-BE49-F238E27FC236}">
                <a16:creationId xmlns:a16="http://schemas.microsoft.com/office/drawing/2014/main" id="{7C227B3B-32A4-337B-7E03-158C7CFD1B3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61799" y="8968465"/>
            <a:ext cx="4845600" cy="2434711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60EF1604-C5A8-CA2F-7E1E-4478E5105D9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655497" y="4159024"/>
            <a:ext cx="4845600" cy="2439476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B6D71AF0-0CC9-9933-8A53-EF4DA39DB74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61799" y="3841173"/>
            <a:ext cx="4845600" cy="2444198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C0BD2D15-1BA1-0710-F29E-172437C30E4D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073566" y="1379609"/>
            <a:ext cx="5400000" cy="2491095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A253B910-8C6F-3080-A8E4-DB2DB9EBC28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209012" y="6365703"/>
            <a:ext cx="5400000" cy="2504748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6C307D0C-9441-67E5-6812-837C4CF19D49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174726" y="1254988"/>
            <a:ext cx="5400000" cy="2489891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C5DD16E9-AC33-AE44-F91E-06345A74530E}"/>
              </a:ext>
            </a:extLst>
          </p:cNvPr>
          <p:cNvSpPr txBox="1"/>
          <p:nvPr/>
        </p:nvSpPr>
        <p:spPr>
          <a:xfrm>
            <a:off x="1960430" y="1451557"/>
            <a:ext cx="43672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900" dirty="0">
                <a:latin typeface="LM Roman 10" panose="00000500000000000000" pitchFamily="2" charset="0"/>
              </a:rPr>
              <a:t>(a)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E1478BA8-1BB2-8C00-CA00-CF0CB96E6F24}"/>
              </a:ext>
            </a:extLst>
          </p:cNvPr>
          <p:cNvSpPr txBox="1"/>
          <p:nvPr/>
        </p:nvSpPr>
        <p:spPr>
          <a:xfrm>
            <a:off x="1960430" y="3977341"/>
            <a:ext cx="43672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900" dirty="0">
                <a:latin typeface="LM Roman 10" panose="00000500000000000000" pitchFamily="2" charset="0"/>
              </a:rPr>
              <a:t>(b)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CD56F288-8A3F-C425-D810-D35E7090BAD9}"/>
              </a:ext>
            </a:extLst>
          </p:cNvPr>
          <p:cNvSpPr txBox="1"/>
          <p:nvPr/>
        </p:nvSpPr>
        <p:spPr>
          <a:xfrm>
            <a:off x="2040994" y="6525099"/>
            <a:ext cx="43672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900" dirty="0">
                <a:latin typeface="LM Roman 10" panose="00000500000000000000" pitchFamily="2" charset="0"/>
              </a:rPr>
              <a:t>(a)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C6BFC271-64DF-42D1-5B9D-C5E1F11F8E3E}"/>
              </a:ext>
            </a:extLst>
          </p:cNvPr>
          <p:cNvSpPr txBox="1"/>
          <p:nvPr/>
        </p:nvSpPr>
        <p:spPr>
          <a:xfrm>
            <a:off x="2040994" y="9084568"/>
            <a:ext cx="43672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900" dirty="0">
                <a:latin typeface="LM Roman 10" panose="00000500000000000000" pitchFamily="2" charset="0"/>
              </a:rPr>
              <a:t>(b)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B84161B5-95E5-C774-F6EF-DEB6A3CA3750}"/>
              </a:ext>
            </a:extLst>
          </p:cNvPr>
          <p:cNvSpPr txBox="1"/>
          <p:nvPr/>
        </p:nvSpPr>
        <p:spPr>
          <a:xfrm>
            <a:off x="7945380" y="1451557"/>
            <a:ext cx="43672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900" dirty="0">
                <a:latin typeface="LM Roman 10" panose="00000500000000000000" pitchFamily="2" charset="0"/>
              </a:rPr>
              <a:t>(a)</a:t>
            </a: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D8B6915F-77DC-5F37-D2A1-A1377D80EBB6}"/>
              </a:ext>
            </a:extLst>
          </p:cNvPr>
          <p:cNvSpPr txBox="1"/>
          <p:nvPr/>
        </p:nvSpPr>
        <p:spPr>
          <a:xfrm>
            <a:off x="7945380" y="4279677"/>
            <a:ext cx="43672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900" dirty="0">
                <a:latin typeface="LM Roman 10" panose="00000500000000000000" pitchFamily="2" charset="0"/>
              </a:rPr>
              <a:t>(b)</a:t>
            </a: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350806D5-6B4A-EE17-D8A4-0B954FE828DB}"/>
              </a:ext>
            </a:extLst>
          </p:cNvPr>
          <p:cNvSpPr txBox="1"/>
          <p:nvPr/>
        </p:nvSpPr>
        <p:spPr>
          <a:xfrm>
            <a:off x="2267494" y="13588474"/>
            <a:ext cx="4367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200" dirty="0">
                <a:latin typeface="LM Roman 10" panose="00000500000000000000" pitchFamily="2" charset="0"/>
              </a:rPr>
              <a:t>(a)</a:t>
            </a: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45D430D1-36B4-BD0D-14A4-8B9A8CCA7060}"/>
              </a:ext>
            </a:extLst>
          </p:cNvPr>
          <p:cNvSpPr txBox="1"/>
          <p:nvPr/>
        </p:nvSpPr>
        <p:spPr>
          <a:xfrm>
            <a:off x="5877635" y="13593932"/>
            <a:ext cx="4367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200" dirty="0">
                <a:latin typeface="LM Roman 10" panose="00000500000000000000" pitchFamily="2" charset="0"/>
              </a:rPr>
              <a:t>(b)</a:t>
            </a: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81976681-0AF7-48A6-72EB-E17315D97A28}"/>
              </a:ext>
            </a:extLst>
          </p:cNvPr>
          <p:cNvSpPr txBox="1"/>
          <p:nvPr/>
        </p:nvSpPr>
        <p:spPr>
          <a:xfrm>
            <a:off x="2267494" y="16570585"/>
            <a:ext cx="4367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200" dirty="0">
                <a:latin typeface="LM Roman 10" panose="00000500000000000000" pitchFamily="2" charset="0"/>
              </a:rPr>
              <a:t>(c)</a:t>
            </a: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CCBD34E5-0C9A-284A-6AF6-4ACF87DD3F00}"/>
              </a:ext>
            </a:extLst>
          </p:cNvPr>
          <p:cNvSpPr txBox="1"/>
          <p:nvPr/>
        </p:nvSpPr>
        <p:spPr>
          <a:xfrm>
            <a:off x="5877635" y="16576043"/>
            <a:ext cx="4367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200" dirty="0">
                <a:latin typeface="LM Roman 10" panose="00000500000000000000" pitchFamily="2" charset="0"/>
              </a:rPr>
              <a:t>(d)</a:t>
            </a:r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53E64DE2-E167-71B2-083E-D65B22FBAD35}"/>
              </a:ext>
            </a:extLst>
          </p:cNvPr>
          <p:cNvSpPr txBox="1"/>
          <p:nvPr/>
        </p:nvSpPr>
        <p:spPr>
          <a:xfrm>
            <a:off x="-2425700" y="13507018"/>
            <a:ext cx="47641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0.8</a:t>
            </a:r>
          </a:p>
          <a:p>
            <a:r>
              <a:rPr lang="es-CO" dirty="0"/>
              <a:t>1.1</a:t>
            </a:r>
          </a:p>
          <a:p>
            <a:r>
              <a:rPr lang="es-CO" dirty="0"/>
              <a:t>1.4</a:t>
            </a:r>
          </a:p>
          <a:p>
            <a:r>
              <a:rPr lang="es-CO" dirty="0"/>
              <a:t>1.6</a:t>
            </a:r>
          </a:p>
        </p:txBody>
      </p:sp>
      <p:pic>
        <p:nvPicPr>
          <p:cNvPr id="49" name="Imagen 48">
            <a:extLst>
              <a:ext uri="{FF2B5EF4-FFF2-40B4-BE49-F238E27FC236}">
                <a16:creationId xmlns:a16="http://schemas.microsoft.com/office/drawing/2014/main" id="{7FFC8104-8D71-A37B-4843-C3468D10D348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-12149499" y="164170"/>
            <a:ext cx="11995200" cy="6121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74085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672</TotalTime>
  <Words>101</Words>
  <Application>Microsoft Office PowerPoint</Application>
  <PresentationFormat>Personalizado</PresentationFormat>
  <Paragraphs>41</Paragraphs>
  <Slides>4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</vt:i4>
      </vt:variant>
    </vt:vector>
  </HeadingPairs>
  <TitlesOfParts>
    <vt:vector size="9" baseType="lpstr">
      <vt:lpstr>Arial</vt:lpstr>
      <vt:lpstr>Calibri</vt:lpstr>
      <vt:lpstr>Calibri Light</vt:lpstr>
      <vt:lpstr>LM Roman 10</vt:lpstr>
      <vt:lpstr>Tema de Office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Helbert Santamaría</dc:creator>
  <cp:lastModifiedBy>Helbert Santamaría</cp:lastModifiedBy>
  <cp:revision>8</cp:revision>
  <dcterms:created xsi:type="dcterms:W3CDTF">2022-06-01T16:13:02Z</dcterms:created>
  <dcterms:modified xsi:type="dcterms:W3CDTF">2022-06-30T21:52:27Z</dcterms:modified>
</cp:coreProperties>
</file>